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310A"/>
    <a:srgbClr val="F3330D"/>
    <a:srgbClr val="F64040"/>
    <a:srgbClr val="26B036"/>
    <a:srgbClr val="F75757"/>
    <a:srgbClr val="48F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1AB09-2F00-4D18-AD17-20BB87F458F1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33A06-42A9-481E-953B-E8460176D2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532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4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94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20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3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16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87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20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45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52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01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98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4A5F4-C1D4-4402-A618-6F840C331D78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45B2B-D0A2-4E9B-803C-3FDD66A190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23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1500">
              <a:srgbClr val="B4732B"/>
            </a:gs>
            <a:gs pos="11000">
              <a:srgbClr val="F3330D"/>
            </a:gs>
            <a:gs pos="91000">
              <a:schemeClr val="accent6">
                <a:lumMod val="97000"/>
                <a:lumOff val="3000"/>
                <a:alpha val="34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632052" y="0"/>
            <a:ext cx="10672762" cy="66984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  <a:latin typeface="+mn-lt"/>
              </a:rPr>
              <a:t>SICUREZZA E IGIENE AI TEMPI DEL CORONAVIRUS</a:t>
            </a:r>
            <a:endParaRPr lang="it-IT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0" y="1101725"/>
            <a:ext cx="6594475" cy="3821113"/>
          </a:xfrm>
          <a:solidFill>
            <a:srgbClr val="FF0000">
              <a:alpha val="23000"/>
            </a:srgbClr>
          </a:solidFill>
          <a:ln cap="rnd" cmpd="dbl"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7600" b="1" u="sng" dirty="0" smtClean="0"/>
              <a:t>OPERATORI </a:t>
            </a:r>
            <a:endParaRPr lang="it-IT" sz="7600" u="sng" dirty="0" smtClean="0"/>
          </a:p>
          <a:p>
            <a:r>
              <a:rPr lang="it-IT" sz="7600" dirty="0" smtClean="0"/>
              <a:t>Utilizzare guanti monouso,</a:t>
            </a:r>
            <a:r>
              <a:rPr lang="it-IT" sz="7600" dirty="0"/>
              <a:t> </a:t>
            </a:r>
            <a:r>
              <a:rPr lang="it-IT" sz="7600" dirty="0" smtClean="0"/>
              <a:t>mascherine, ecc;</a:t>
            </a:r>
          </a:p>
          <a:p>
            <a:r>
              <a:rPr lang="it-IT" sz="7600" dirty="0" smtClean="0"/>
              <a:t>Lavarsi spesso le mani;</a:t>
            </a:r>
          </a:p>
          <a:p>
            <a:r>
              <a:rPr lang="it-IT" sz="7600" dirty="0" smtClean="0"/>
              <a:t>Disinfettare spesso le </a:t>
            </a:r>
            <a:r>
              <a:rPr lang="it-IT" sz="7600" dirty="0"/>
              <a:t>superfici  </a:t>
            </a:r>
            <a:r>
              <a:rPr lang="it-IT" sz="7600" dirty="0" smtClean="0"/>
              <a:t>da lavoro (</a:t>
            </a:r>
            <a:r>
              <a:rPr lang="it-IT" sz="7600" dirty="0"/>
              <a:t>banchi, palmari, </a:t>
            </a:r>
            <a:r>
              <a:rPr lang="it-IT" sz="7600" dirty="0" smtClean="0"/>
              <a:t>maniglie </a:t>
            </a:r>
            <a:r>
              <a:rPr lang="it-IT" sz="7600" dirty="0"/>
              <a:t>delle porte, </a:t>
            </a:r>
            <a:r>
              <a:rPr lang="it-IT" sz="7600" dirty="0" smtClean="0"/>
              <a:t>telefoni</a:t>
            </a:r>
            <a:r>
              <a:rPr lang="it-IT" sz="7600" dirty="0"/>
              <a:t>, casse, interruttori della corrente</a:t>
            </a:r>
            <a:r>
              <a:rPr lang="it-IT" sz="7600" dirty="0" smtClean="0"/>
              <a:t>, carrelli  ecc) utilizzando soluzioni a base di cloro o alcol;</a:t>
            </a:r>
          </a:p>
          <a:p>
            <a:r>
              <a:rPr lang="it-IT" sz="7600" dirty="0" smtClean="0"/>
              <a:t>Sollecitare ad una spesa maggiore per ridurre la frequenza di uscita (possibilmente una spesa alla settimana);</a:t>
            </a:r>
          </a:p>
          <a:p>
            <a:r>
              <a:rPr lang="it-IT" sz="7600" dirty="0" smtClean="0"/>
              <a:t>Far rispettare  </a:t>
            </a:r>
            <a:r>
              <a:rPr lang="it-IT" sz="7600" dirty="0"/>
              <a:t>la distanza tra le persone di 1 </a:t>
            </a:r>
            <a:r>
              <a:rPr lang="it-IT" sz="7600" dirty="0" smtClean="0"/>
              <a:t>metro contingentando gli ingressi;</a:t>
            </a:r>
          </a:p>
          <a:p>
            <a:r>
              <a:rPr lang="it-IT" sz="7600" dirty="0" smtClean="0"/>
              <a:t>Ricordare alla clientela la  «disponibilità al servizio di consegna a domicilio».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294967295"/>
          </p:nvPr>
        </p:nvSpPr>
        <p:spPr>
          <a:xfrm>
            <a:off x="6805240" y="1083222"/>
            <a:ext cx="5083175" cy="3125787"/>
          </a:xfrm>
          <a:solidFill>
            <a:srgbClr val="C00000">
              <a:alpha val="42000"/>
            </a:srgbClr>
          </a:solidFill>
          <a:ln cmpd="thinThick">
            <a:solidFill>
              <a:srgbClr val="F64040"/>
            </a:solidFill>
            <a:prstDash val="solid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100" b="1" u="sng" dirty="0" smtClean="0"/>
              <a:t>CONSUMATORI</a:t>
            </a:r>
          </a:p>
          <a:p>
            <a:r>
              <a:rPr lang="it-IT" sz="1900" dirty="0" smtClean="0"/>
              <a:t>Rispettare  la distanza tra le persone di 1 metro;</a:t>
            </a:r>
          </a:p>
          <a:p>
            <a:r>
              <a:rPr lang="it-IT" sz="1900" dirty="0" smtClean="0"/>
              <a:t>Acquistare più prodotti per evitare frequenti spostamenti; </a:t>
            </a:r>
          </a:p>
          <a:p>
            <a:r>
              <a:rPr lang="it-IT" sz="1900" dirty="0" smtClean="0"/>
              <a:t>Adottare le buone pratiche igieniche (utilizzare guanti, salviettine monouso);</a:t>
            </a:r>
          </a:p>
          <a:p>
            <a:r>
              <a:rPr lang="it-IT" sz="1900" dirty="0" smtClean="0"/>
              <a:t>Non tossire, starnutire su oggetti o persone;</a:t>
            </a:r>
          </a:p>
          <a:p>
            <a:r>
              <a:rPr lang="it-IT" sz="1900" dirty="0" smtClean="0"/>
              <a:t>Rispettare </a:t>
            </a:r>
            <a:r>
              <a:rPr lang="it-IT" sz="1900" dirty="0"/>
              <a:t>la propria </a:t>
            </a:r>
            <a:r>
              <a:rPr lang="it-IT" sz="1900" dirty="0" smtClean="0"/>
              <a:t>turnazione. </a:t>
            </a:r>
            <a:endParaRPr lang="it-IT" sz="19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39152" y="719355"/>
            <a:ext cx="111245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900" b="1" dirty="0" smtClean="0"/>
              <a:t>PER CONTRASTARE LA DIFFUSIONE DEL COVID-19 SIAMO TUTTI TENUTI A RISPETTARE LE SEGUENTI REGOLE</a:t>
            </a:r>
            <a:r>
              <a:rPr lang="it-IT" sz="1900" dirty="0" smtClean="0"/>
              <a:t>:</a:t>
            </a:r>
            <a:endParaRPr lang="it-IT" sz="1900" dirty="0"/>
          </a:p>
        </p:txBody>
      </p:sp>
      <p:grpSp>
        <p:nvGrpSpPr>
          <p:cNvPr id="20" name="Gruppo 19"/>
          <p:cNvGrpSpPr/>
          <p:nvPr/>
        </p:nvGrpSpPr>
        <p:grpSpPr>
          <a:xfrm>
            <a:off x="0" y="4522617"/>
            <a:ext cx="7705165" cy="2335383"/>
            <a:chOff x="-208789" y="4260434"/>
            <a:chExt cx="7526959" cy="2448151"/>
          </a:xfrm>
          <a:solidFill>
            <a:schemeClr val="accent6"/>
          </a:solidFill>
        </p:grpSpPr>
        <p:sp>
          <p:nvSpPr>
            <p:cNvPr id="16" name="Rettangolo con singolo angolo ritagliato 15"/>
            <p:cNvSpPr/>
            <p:nvPr/>
          </p:nvSpPr>
          <p:spPr>
            <a:xfrm>
              <a:off x="-208789" y="4260434"/>
              <a:ext cx="7526959" cy="2371362"/>
            </a:xfrm>
            <a:prstGeom prst="snip1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-208789" y="4331252"/>
              <a:ext cx="7241590" cy="237733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it-IT" b="1" dirty="0"/>
                <a:t>TOGLIAMOCI QUALCHE </a:t>
              </a:r>
              <a:r>
                <a:rPr lang="it-IT" b="1" dirty="0" smtClean="0"/>
                <a:t>DUBBIO…..</a:t>
              </a:r>
              <a:endParaRPr lang="it-IT" b="1" dirty="0"/>
            </a:p>
            <a:p>
              <a:r>
                <a:rPr lang="it-IT" b="1" dirty="0"/>
                <a:t>I prodotti freschi sono più pericolosi? </a:t>
              </a:r>
              <a:r>
                <a:rPr lang="it-IT" b="1" i="1" dirty="0"/>
                <a:t>NO. </a:t>
              </a:r>
              <a:r>
                <a:rPr lang="it-IT" dirty="0"/>
                <a:t>E’ obbligatorio maneggiare i prodotti </a:t>
              </a:r>
              <a:r>
                <a:rPr lang="it-IT" dirty="0" smtClean="0"/>
                <a:t>rispettando </a:t>
              </a:r>
              <a:r>
                <a:rPr lang="it-IT" dirty="0"/>
                <a:t>le buone pratiche igieniche e indossando i guanti. </a:t>
              </a:r>
            </a:p>
            <a:p>
              <a:r>
                <a:rPr lang="it-IT" dirty="0"/>
                <a:t> </a:t>
              </a:r>
              <a:r>
                <a:rPr lang="it-IT" b="1" dirty="0" smtClean="0"/>
                <a:t>Il virus rimane attaccato alle superfici delle confezioni? </a:t>
              </a:r>
              <a:r>
                <a:rPr lang="it-IT" dirty="0" smtClean="0"/>
                <a:t>Il virus </a:t>
              </a:r>
              <a:r>
                <a:rPr lang="it-IT" b="1" i="1" dirty="0" smtClean="0"/>
                <a:t>potrebbe </a:t>
              </a:r>
              <a:r>
                <a:rPr lang="it-IT" dirty="0"/>
                <a:t>sopravvivere da qualche ora a qualche giorno sulle superfici </a:t>
              </a:r>
              <a:r>
                <a:rPr lang="it-IT" b="1" i="1" dirty="0"/>
                <a:t>se </a:t>
              </a:r>
              <a:r>
                <a:rPr lang="it-IT" b="1" i="1" dirty="0" smtClean="0"/>
                <a:t>le </a:t>
              </a:r>
              <a:r>
                <a:rPr lang="it-IT" b="1" i="1" dirty="0"/>
                <a:t>stesse non vengono pulite e disinfettate</a:t>
              </a:r>
              <a:r>
                <a:rPr lang="it-IT" dirty="0"/>
                <a:t>, con soluzioni a base di alcol o di cloro. </a:t>
              </a:r>
              <a:r>
                <a:rPr lang="it-IT" i="1" u="sng" dirty="0"/>
                <a:t>Ricorda il virus si trasmette attraverso le goccioline o per contatto attraverso le mani</a:t>
              </a:r>
              <a:r>
                <a:rPr lang="it-IT" dirty="0"/>
                <a:t>. </a:t>
              </a:r>
            </a:p>
          </p:txBody>
        </p:sp>
      </p:grpSp>
      <p:sp>
        <p:nvSpPr>
          <p:cNvPr id="11" name="Rettangolo arrotondato 10"/>
          <p:cNvSpPr/>
          <p:nvPr/>
        </p:nvSpPr>
        <p:spPr>
          <a:xfrm>
            <a:off x="7309330" y="4175237"/>
            <a:ext cx="3151207" cy="2239631"/>
          </a:xfrm>
          <a:prstGeom prst="roundRect">
            <a:avLst/>
          </a:prstGeom>
          <a:gradFill flip="none" rotWithShape="1">
            <a:gsLst>
              <a:gs pos="0">
                <a:srgbClr val="F3330D"/>
              </a:gs>
              <a:gs pos="30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Cosa fare quando torni a casa dopo aver fatto la spesa…?</a:t>
            </a:r>
          </a:p>
          <a:p>
            <a:pPr algn="ctr"/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Lavare accuratamente le mani, Lavare accuratamente frutta e verdura, Mantenere una corretta igiene anche in casa</a:t>
            </a: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236" y="4185660"/>
            <a:ext cx="1295400" cy="1590675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9594957" y="6208217"/>
            <a:ext cx="4895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Dott.ssa Giovanna Bosco </a:t>
            </a:r>
          </a:p>
          <a:p>
            <a:r>
              <a:rPr lang="it-IT" dirty="0" smtClean="0"/>
              <a:t>     Tecnologa Alimentare 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11822580" y="-47485"/>
            <a:ext cx="440313" cy="6462353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it-IT" sz="1400" b="1" dirty="0" smtClean="0"/>
              <a:t>INSIEME POSSIAMO FARCELA</a:t>
            </a:r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244908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285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SICUREZZA E IGIENE AI TEMPI DEL CORONAVIRUS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31</cp:revision>
  <cp:lastPrinted>2020-03-24T10:27:55Z</cp:lastPrinted>
  <dcterms:created xsi:type="dcterms:W3CDTF">2020-03-23T18:11:56Z</dcterms:created>
  <dcterms:modified xsi:type="dcterms:W3CDTF">2020-04-07T10:31:26Z</dcterms:modified>
</cp:coreProperties>
</file>